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5"/>
    <p:sldId id="257" r:id="rId36"/>
    <p:sldId id="258" r:id="rId37"/>
    <p:sldId id="259" r:id="rId38"/>
    <p:sldId id="260" r:id="rId39"/>
    <p:sldId id="261" r:id="rId40"/>
    <p:sldId id="262" r:id="rId4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ays" charset="1" panose="02000505050000020004"/>
      <p:regular r:id="rId10"/>
    </p:embeddedFont>
    <p:embeddedFont>
      <p:font typeface="Agrandir Narrow" charset="1" panose="00000506000000000000"/>
      <p:regular r:id="rId11"/>
    </p:embeddedFont>
    <p:embeddedFont>
      <p:font typeface="Agrandir Narrow Bold" charset="1" panose="00000806000000000000"/>
      <p:regular r:id="rId12"/>
    </p:embeddedFont>
    <p:embeddedFont>
      <p:font typeface="Agrandir Narrow Italics" charset="1" panose="00000506000000000000"/>
      <p:regular r:id="rId13"/>
    </p:embeddedFont>
    <p:embeddedFont>
      <p:font typeface="Agrandir Narrow Bold Italics" charset="1" panose="00000806000000000000"/>
      <p:regular r:id="rId14"/>
    </p:embeddedFont>
    <p:embeddedFont>
      <p:font typeface="Agrandir Narrow Thin" charset="1" panose="00000206000000000000"/>
      <p:regular r:id="rId15"/>
    </p:embeddedFont>
    <p:embeddedFont>
      <p:font typeface="Agrandir Narrow Thin Italics" charset="1" panose="00000206000000000000"/>
      <p:regular r:id="rId16"/>
    </p:embeddedFont>
    <p:embeddedFont>
      <p:font typeface="Agrandir Narrow Medium" charset="1" panose="00000606000000000000"/>
      <p:regular r:id="rId17"/>
    </p:embeddedFont>
    <p:embeddedFont>
      <p:font typeface="Agrandir Narrow Medium Italics" charset="1" panose="00000606000000000000"/>
      <p:regular r:id="rId18"/>
    </p:embeddedFont>
    <p:embeddedFont>
      <p:font typeface="Agrandir Narrow Ultra-Bold" charset="1" panose="00000906000000000000"/>
      <p:regular r:id="rId19"/>
    </p:embeddedFont>
    <p:embeddedFont>
      <p:font typeface="Agrandir Narrow Ultra-Bold Italics" charset="1" panose="00000906000000000000"/>
      <p:regular r:id="rId20"/>
    </p:embeddedFont>
    <p:embeddedFont>
      <p:font typeface="Agrandir Narrow Heavy" charset="1" panose="00000A06000000000000"/>
      <p:regular r:id="rId21"/>
    </p:embeddedFont>
    <p:embeddedFont>
      <p:font typeface="Agrandir Narrow Heavy Italics" charset="1" panose="00000A06000000000000"/>
      <p:regular r:id="rId22"/>
    </p:embeddedFont>
    <p:embeddedFont>
      <p:font typeface="Open Sauce" charset="1" panose="00000500000000000000"/>
      <p:regular r:id="rId23"/>
    </p:embeddedFont>
    <p:embeddedFont>
      <p:font typeface="Open Sauce Bold" charset="1" panose="00000800000000000000"/>
      <p:regular r:id="rId24"/>
    </p:embeddedFont>
    <p:embeddedFont>
      <p:font typeface="Open Sauce Italics" charset="1" panose="00000500000000000000"/>
      <p:regular r:id="rId25"/>
    </p:embeddedFont>
    <p:embeddedFont>
      <p:font typeface="Open Sauce Bold Italics" charset="1" panose="00000800000000000000"/>
      <p:regular r:id="rId26"/>
    </p:embeddedFont>
    <p:embeddedFont>
      <p:font typeface="Open Sauce Light" charset="1" panose="00000400000000000000"/>
      <p:regular r:id="rId27"/>
    </p:embeddedFont>
    <p:embeddedFont>
      <p:font typeface="Open Sauce Light Italics" charset="1" panose="00000400000000000000"/>
      <p:regular r:id="rId28"/>
    </p:embeddedFont>
    <p:embeddedFont>
      <p:font typeface="Open Sauce Medium" charset="1" panose="00000600000000000000"/>
      <p:regular r:id="rId29"/>
    </p:embeddedFont>
    <p:embeddedFont>
      <p:font typeface="Open Sauce Medium Italics" charset="1" panose="00000600000000000000"/>
      <p:regular r:id="rId30"/>
    </p:embeddedFont>
    <p:embeddedFont>
      <p:font typeface="Open Sauce Semi-Bold" charset="1" panose="00000700000000000000"/>
      <p:regular r:id="rId31"/>
    </p:embeddedFont>
    <p:embeddedFont>
      <p:font typeface="Open Sauce Semi-Bold Italics" charset="1" panose="00000700000000000000"/>
      <p:regular r:id="rId32"/>
    </p:embeddedFont>
    <p:embeddedFont>
      <p:font typeface="Open Sauce Heavy" charset="1" panose="00000A00000000000000"/>
      <p:regular r:id="rId33"/>
    </p:embeddedFont>
    <p:embeddedFont>
      <p:font typeface="Open Sauce Heavy Italics" charset="1" panose="00000A00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slides/slide1.xml" Type="http://schemas.openxmlformats.org/officeDocument/2006/relationships/slide"/><Relationship Id="rId36" Target="slides/slide2.xml" Type="http://schemas.openxmlformats.org/officeDocument/2006/relationships/slide"/><Relationship Id="rId37" Target="slides/slide3.xml" Type="http://schemas.openxmlformats.org/officeDocument/2006/relationships/slide"/><Relationship Id="rId38" Target="slides/slide4.xml" Type="http://schemas.openxmlformats.org/officeDocument/2006/relationships/slide"/><Relationship Id="rId39" Target="slides/slide5.xml" Type="http://schemas.openxmlformats.org/officeDocument/2006/relationships/slide"/><Relationship Id="rId4" Target="theme/theme1.xml" Type="http://schemas.openxmlformats.org/officeDocument/2006/relationships/theme"/><Relationship Id="rId40" Target="slides/slide6.xml" Type="http://schemas.openxmlformats.org/officeDocument/2006/relationships/slide"/><Relationship Id="rId41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453">
            <a:off x="-212140" y="-387358"/>
            <a:ext cx="18712279" cy="11061715"/>
          </a:xfrm>
          <a:custGeom>
            <a:avLst/>
            <a:gdLst/>
            <a:ahLst/>
            <a:cxnLst/>
            <a:rect r="r" b="b" t="t" l="l"/>
            <a:pathLst>
              <a:path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280999" y="5105400"/>
            <a:ext cx="9526284" cy="0"/>
          </a:xfrm>
          <a:prstGeom prst="line">
            <a:avLst/>
          </a:prstGeom>
          <a:ln cap="rnd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280999" y="4126953"/>
            <a:ext cx="10942149" cy="692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69"/>
              </a:lnSpc>
            </a:pPr>
            <a:r>
              <a:rPr lang="en-US" sz="4881" spc="180">
                <a:solidFill>
                  <a:srgbClr val="FFFFFF"/>
                </a:solidFill>
                <a:latin typeface="Days"/>
              </a:rPr>
              <a:t>(Cascading Style Sheet)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0999" y="2364100"/>
            <a:ext cx="10375827" cy="1715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3263"/>
              </a:lnSpc>
            </a:pPr>
            <a:r>
              <a:rPr lang="en-US" sz="12057" spc="868">
                <a:solidFill>
                  <a:srgbClr val="FFFFFF"/>
                </a:solidFill>
                <a:latin typeface="Open Sauce Medium"/>
              </a:rPr>
              <a:t>CSS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1786" y="780089"/>
            <a:ext cx="3184003" cy="479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</a:rPr>
              <a:t>XI PPLG 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1786" y="5314950"/>
            <a:ext cx="9575497" cy="147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80"/>
              </a:lnSpc>
            </a:pPr>
            <a:r>
              <a:rPr lang="en-US" sz="4800" spc="408">
                <a:solidFill>
                  <a:srgbClr val="FFFFFF"/>
                </a:solidFill>
                <a:latin typeface="Agrandir Narrow Bold"/>
              </a:rPr>
              <a:t>“Aku Tampamu Ibarat HTML Tanpa CSS”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745" y="2409296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838553" y="1301944"/>
            <a:ext cx="10091661" cy="430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38"/>
              </a:lnSpc>
            </a:pPr>
            <a:r>
              <a:rPr lang="en-US" sz="3034" spc="97">
                <a:solidFill>
                  <a:srgbClr val="FFFFFF"/>
                </a:solidFill>
                <a:latin typeface="Days"/>
              </a:rPr>
              <a:t>CSS</a:t>
            </a:r>
          </a:p>
          <a:p>
            <a:pPr algn="ctr">
              <a:lnSpc>
                <a:spcPts val="3338"/>
              </a:lnSpc>
            </a:pPr>
            <a:r>
              <a:rPr lang="en-US" sz="3034" spc="97">
                <a:solidFill>
                  <a:srgbClr val="FFFFFF"/>
                </a:solidFill>
                <a:latin typeface="Days"/>
              </a:rPr>
              <a:t> (Cascading style sheet)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61006" y="2964208"/>
            <a:ext cx="15165989" cy="4777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Adalah bahasa yang digunakan untuk membantu menata tata letak sebuah halaman web.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Terkadang element yang terpasang di html hanya mempunyai satu propertis saja, maka dengan bantuan CSS setiap element di dalam html bisa dimodifikasi.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Oleh karena itu setiap element yang dibuat dengan CSS bisa mempunyai sifat inheritance (turunan).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Pendeklarasian sebuah CSS berada pada hirarki head pada hirarki HTML.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Setiap element di dalam CSS mempunyai atribut masing-masing, misal font-size:10px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745" y="2409296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838553" y="1301944"/>
            <a:ext cx="10091661" cy="430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38"/>
              </a:lnSpc>
            </a:pPr>
            <a:r>
              <a:rPr lang="en-US" sz="3034" spc="97">
                <a:solidFill>
                  <a:srgbClr val="FFFFFF"/>
                </a:solidFill>
                <a:latin typeface="Days"/>
              </a:rPr>
              <a:t>CSS</a:t>
            </a:r>
          </a:p>
          <a:p>
            <a:pPr algn="ctr">
              <a:lnSpc>
                <a:spcPts val="3338"/>
              </a:lnSpc>
            </a:pPr>
            <a:r>
              <a:rPr lang="en-US" sz="3034" spc="97">
                <a:solidFill>
                  <a:srgbClr val="FFFFFF"/>
                </a:solidFill>
                <a:latin typeface="Days"/>
              </a:rPr>
              <a:t> (Cascading style sheet)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61006" y="2964208"/>
            <a:ext cx="15165989" cy="4243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Kenapa CSS Penting: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CSS memungkinkan Anda untuk memberikan tampilan yang konsisten pada semua halaman web dalam situs Anda.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Ini memisahkan konten dari presentasi, sehingga konten dapat diubah tanpa harus memengaruhi tampilan.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Responsif: Dengan CSS, Anda dapat membuat situs web yang responsif, artinya situs akan terlihat baik di berbagai perangkat, dari desktop hingga ponsel.</a:t>
            </a:r>
          </a:p>
          <a:p>
            <a:pPr algn="just">
              <a:lnSpc>
                <a:spcPts val="4271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745" y="2409296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263026" y="1330519"/>
            <a:ext cx="9762106" cy="753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69"/>
              </a:lnSpc>
            </a:pPr>
            <a:r>
              <a:rPr lang="en-US" sz="5335" spc="170">
                <a:solidFill>
                  <a:srgbClr val="FFFFFF"/>
                </a:solidFill>
                <a:latin typeface="Days"/>
              </a:rPr>
              <a:t>Selectors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61006" y="2964208"/>
            <a:ext cx="15165989" cy="2110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Penulisan element (selector) CSS dalam HTML ada 3 kelompok :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1.CSS Tag HTML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2.CSS Element id</a:t>
            </a:r>
          </a:p>
          <a:p>
            <a:pPr algn="just" marL="627421" indent="-313710" lvl="1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3.CSS Element class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745" y="2409296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263026" y="1330519"/>
            <a:ext cx="9762106" cy="753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69"/>
              </a:lnSpc>
            </a:pPr>
            <a:r>
              <a:rPr lang="en-US" sz="5335" spc="170">
                <a:solidFill>
                  <a:srgbClr val="FFFFFF"/>
                </a:solidFill>
                <a:latin typeface="Days"/>
              </a:rPr>
              <a:t>Penulisan css tag html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61006" y="2964208"/>
            <a:ext cx="15165989" cy="4777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71"/>
              </a:lnSpc>
            </a:pP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Dalam penulisan CSS tag HTML, adalah cukup dengan memberikan element pada setiap element HTML yang akan diberi atribut pada CSS.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Contoh :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Body {  background-color:#CCCCCC;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             font-family : arial;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             color:#000000;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             font-size:12px;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           }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3838745" y="2409296"/>
            <a:ext cx="10610668" cy="53684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395002" y="1330519"/>
            <a:ext cx="11497997" cy="753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69"/>
              </a:lnSpc>
            </a:pPr>
            <a:r>
              <a:rPr lang="en-US" sz="5335" spc="170">
                <a:solidFill>
                  <a:srgbClr val="FFFFFF"/>
                </a:solidFill>
                <a:latin typeface="Days"/>
              </a:rPr>
              <a:t>MODEL KOTAK (BOX model)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18322" y="2954683"/>
            <a:ext cx="16051357" cy="5061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64048" indent="-332024" lvl="1">
              <a:lnSpc>
                <a:spcPts val="4521"/>
              </a:lnSpc>
              <a:buFont typeface="Arial"/>
              <a:buChar char="•"/>
            </a:pPr>
            <a:r>
              <a:rPr lang="en-US" sz="3075">
                <a:solidFill>
                  <a:srgbClr val="FFFFFF"/>
                </a:solidFill>
                <a:latin typeface="Open Sauce"/>
              </a:rPr>
              <a:t>Di dalam pengaturan tata letak sebuah halaman web site agar terlihat menarik seringkali dikotak-kotak/di blok dan diletakkan di beberapa bagian halaman website. </a:t>
            </a:r>
          </a:p>
          <a:p>
            <a:pPr algn="just" marL="664048" indent="-332024" lvl="1">
              <a:lnSpc>
                <a:spcPts val="4521"/>
              </a:lnSpc>
              <a:buFont typeface="Arial"/>
              <a:buChar char="•"/>
            </a:pPr>
            <a:r>
              <a:rPr lang="en-US" sz="3075">
                <a:solidFill>
                  <a:srgbClr val="FFFFFF"/>
                </a:solidFill>
                <a:latin typeface="Open Sauce"/>
              </a:rPr>
              <a:t>Pengkotak-kotakan tersebut tidak lepas dari beberapa blok (blok kotak) yang berisi tentang bagian-bagian yang akan ditampilkan di halaman web browser, kotak-kotak tersebut secara virtual digambarkan ke dalam tata letak halaman web site. </a:t>
            </a:r>
          </a:p>
          <a:p>
            <a:pPr algn="just" marL="664048" indent="-332024" lvl="1">
              <a:lnSpc>
                <a:spcPts val="4521"/>
              </a:lnSpc>
              <a:buFont typeface="Arial"/>
              <a:buChar char="•"/>
            </a:pPr>
            <a:r>
              <a:rPr lang="en-US" sz="3075">
                <a:solidFill>
                  <a:srgbClr val="FFFFFF"/>
                </a:solidFill>
                <a:latin typeface="Open Sauce"/>
              </a:rPr>
              <a:t>Misalnya : kotak untuk header, kotak footer, kotak isi halaman, kotak kanan atau kotak kiri.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53735" y="971550"/>
            <a:ext cx="3184003" cy="1997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8"/>
              </a:lnSpc>
            </a:pPr>
            <a:r>
              <a:rPr lang="en-US" sz="2789" spc="209">
                <a:solidFill>
                  <a:srgbClr val="FFFFFF"/>
                </a:solidFill>
                <a:latin typeface="Agrandir Narrow Bold"/>
              </a:rPr>
              <a:t>Anggota :</a:t>
            </a:r>
          </a:p>
          <a:p>
            <a:pPr>
              <a:lnSpc>
                <a:spcPts val="3068"/>
              </a:lnSpc>
            </a:pPr>
          </a:p>
          <a:p>
            <a:pPr marL="602346" indent="-301173" lvl="1">
              <a:lnSpc>
                <a:spcPts val="3068"/>
              </a:lnSpc>
              <a:buFont typeface="Arial"/>
              <a:buChar char="•"/>
            </a:pPr>
            <a:r>
              <a:rPr lang="en-US" sz="2789" spc="209">
                <a:solidFill>
                  <a:srgbClr val="FFFFFF"/>
                </a:solidFill>
                <a:latin typeface="Agrandir Narrow Bold"/>
              </a:rPr>
              <a:t>Adnan</a:t>
            </a:r>
          </a:p>
          <a:p>
            <a:pPr marL="602346" indent="-301173" lvl="1">
              <a:lnSpc>
                <a:spcPts val="3068"/>
              </a:lnSpc>
              <a:buFont typeface="Arial"/>
              <a:buChar char="•"/>
            </a:pPr>
            <a:r>
              <a:rPr lang="en-US" sz="2789" spc="209">
                <a:solidFill>
                  <a:srgbClr val="FFFFFF"/>
                </a:solidFill>
                <a:latin typeface="Agrandir Narrow Bold"/>
              </a:rPr>
              <a:t>Destian</a:t>
            </a:r>
          </a:p>
          <a:p>
            <a:pPr marL="602346" indent="-301173" lvl="1">
              <a:lnSpc>
                <a:spcPts val="3068"/>
              </a:lnSpc>
              <a:buFont typeface="Arial"/>
              <a:buChar char="•"/>
            </a:pPr>
            <a:r>
              <a:rPr lang="en-US" sz="2789" spc="209">
                <a:solidFill>
                  <a:srgbClr val="FFFFFF"/>
                </a:solidFill>
                <a:latin typeface="Agrandir Narrow Bold"/>
              </a:rPr>
              <a:t>Fahjri 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1151592" y="7078008"/>
            <a:ext cx="4081819" cy="278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70"/>
              </a:lnSpc>
            </a:pPr>
            <a:r>
              <a:rPr lang="en-US" sz="1700" spc="144">
                <a:solidFill>
                  <a:srgbClr val="FFFFFF"/>
                </a:solidFill>
                <a:latin typeface="Agrandir Narrow Bold"/>
              </a:rPr>
              <a:t>adnanzainal21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1637793" y="-386531"/>
            <a:ext cx="0" cy="11126024"/>
          </a:xfrm>
          <a:prstGeom prst="line">
            <a:avLst/>
          </a:prstGeom>
          <a:ln cap="flat" w="381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6080422" y="5143500"/>
            <a:ext cx="542617" cy="542617"/>
          </a:xfrm>
          <a:custGeom>
            <a:avLst/>
            <a:gdLst/>
            <a:ahLst/>
            <a:cxnLst/>
            <a:rect r="r" b="b" t="t" l="l"/>
            <a:pathLst>
              <a:path h="542617" w="542617">
                <a:moveTo>
                  <a:pt x="0" y="0"/>
                </a:moveTo>
                <a:lnTo>
                  <a:pt x="542618" y="0"/>
                </a:lnTo>
                <a:lnTo>
                  <a:pt x="542618" y="542617"/>
                </a:lnTo>
                <a:lnTo>
                  <a:pt x="0" y="542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194215" y="5244875"/>
            <a:ext cx="326853" cy="328046"/>
          </a:xfrm>
          <a:custGeom>
            <a:avLst/>
            <a:gdLst/>
            <a:ahLst/>
            <a:cxnLst/>
            <a:rect r="r" b="b" t="t" l="l"/>
            <a:pathLst>
              <a:path h="328046" w="326853">
                <a:moveTo>
                  <a:pt x="0" y="0"/>
                </a:moveTo>
                <a:lnTo>
                  <a:pt x="326853" y="0"/>
                </a:lnTo>
                <a:lnTo>
                  <a:pt x="326853" y="328046"/>
                </a:lnTo>
                <a:lnTo>
                  <a:pt x="0" y="3280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125813" y="6574720"/>
            <a:ext cx="497226" cy="497226"/>
          </a:xfrm>
          <a:custGeom>
            <a:avLst/>
            <a:gdLst/>
            <a:ahLst/>
            <a:cxnLst/>
            <a:rect r="r" b="b" t="t" l="l"/>
            <a:pathLst>
              <a:path h="497226" w="497226">
                <a:moveTo>
                  <a:pt x="0" y="0"/>
                </a:moveTo>
                <a:lnTo>
                  <a:pt x="497227" y="0"/>
                </a:lnTo>
                <a:lnTo>
                  <a:pt x="497227" y="497226"/>
                </a:lnTo>
                <a:lnTo>
                  <a:pt x="0" y="49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262182" y="6655966"/>
            <a:ext cx="224489" cy="344705"/>
          </a:xfrm>
          <a:custGeom>
            <a:avLst/>
            <a:gdLst/>
            <a:ahLst/>
            <a:cxnLst/>
            <a:rect r="r" b="b" t="t" l="l"/>
            <a:pathLst>
              <a:path h="344705" w="224489">
                <a:moveTo>
                  <a:pt x="0" y="0"/>
                </a:moveTo>
                <a:lnTo>
                  <a:pt x="224489" y="0"/>
                </a:lnTo>
                <a:lnTo>
                  <a:pt x="224489" y="344705"/>
                </a:lnTo>
                <a:lnTo>
                  <a:pt x="0" y="3447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6858416" y="2783497"/>
            <a:ext cx="9499225" cy="2055203"/>
            <a:chOff x="0" y="0"/>
            <a:chExt cx="2501854" cy="54128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01853" cy="541288"/>
            </a:xfrm>
            <a:custGeom>
              <a:avLst/>
              <a:gdLst/>
              <a:ahLst/>
              <a:cxnLst/>
              <a:rect r="r" b="b" t="t" l="l"/>
              <a:pathLst>
                <a:path h="541288" w="2501853">
                  <a:moveTo>
                    <a:pt x="0" y="0"/>
                  </a:moveTo>
                  <a:lnTo>
                    <a:pt x="2501853" y="0"/>
                  </a:lnTo>
                  <a:lnTo>
                    <a:pt x="2501853" y="541288"/>
                  </a:lnTo>
                  <a:lnTo>
                    <a:pt x="0" y="541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297028" y="3072119"/>
            <a:ext cx="9828785" cy="1201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12"/>
              </a:lnSpc>
            </a:pPr>
            <a:r>
              <a:rPr lang="en-US" sz="8374" spc="334">
                <a:solidFill>
                  <a:srgbClr val="FFFFFF"/>
                </a:solidFill>
                <a:latin typeface="Open Sauce Medium"/>
              </a:rPr>
              <a:t>MATUR NUWUN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946611" y="5197421"/>
            <a:ext cx="4929265" cy="31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46"/>
              </a:lnSpc>
            </a:pPr>
            <a:r>
              <a:rPr lang="en-US" sz="1860" spc="158">
                <a:solidFill>
                  <a:srgbClr val="FFFFFF"/>
                </a:solidFill>
                <a:latin typeface="Agrandir Narrow Bold"/>
              </a:rPr>
              <a:t>adnanzainal.netfly.id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992003" y="6555204"/>
            <a:ext cx="4934702" cy="357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18"/>
              </a:lnSpc>
            </a:pPr>
            <a:r>
              <a:rPr lang="en-US" sz="1860">
                <a:solidFill>
                  <a:srgbClr val="FFFFFF"/>
                </a:solidFill>
                <a:latin typeface="Agrandir Narrow Bold"/>
              </a:rPr>
              <a:t>SMK Pancasila 8 Slogohimo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6080422" y="5817193"/>
            <a:ext cx="542617" cy="542617"/>
          </a:xfrm>
          <a:custGeom>
            <a:avLst/>
            <a:gdLst/>
            <a:ahLst/>
            <a:cxnLst/>
            <a:rect r="r" b="b" t="t" l="l"/>
            <a:pathLst>
              <a:path h="542617" w="542617">
                <a:moveTo>
                  <a:pt x="0" y="0"/>
                </a:moveTo>
                <a:lnTo>
                  <a:pt x="542618" y="0"/>
                </a:lnTo>
                <a:lnTo>
                  <a:pt x="542618" y="542618"/>
                </a:lnTo>
                <a:lnTo>
                  <a:pt x="0" y="5426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6194215" y="5918568"/>
            <a:ext cx="326853" cy="328046"/>
          </a:xfrm>
          <a:custGeom>
            <a:avLst/>
            <a:gdLst/>
            <a:ahLst/>
            <a:cxnLst/>
            <a:rect r="r" b="b" t="t" l="l"/>
            <a:pathLst>
              <a:path h="328046" w="326853">
                <a:moveTo>
                  <a:pt x="0" y="0"/>
                </a:moveTo>
                <a:lnTo>
                  <a:pt x="326853" y="0"/>
                </a:lnTo>
                <a:lnTo>
                  <a:pt x="326853" y="328046"/>
                </a:lnTo>
                <a:lnTo>
                  <a:pt x="0" y="3280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0946611" y="5871114"/>
            <a:ext cx="4929265" cy="31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46"/>
              </a:lnSpc>
            </a:pPr>
            <a:r>
              <a:rPr lang="en-US" sz="1860" spc="158">
                <a:solidFill>
                  <a:srgbClr val="FFFFFF"/>
                </a:solidFill>
                <a:latin typeface="Agrandir Narrow Bold"/>
              </a:rPr>
              <a:t>alfahjri.000webhosht.com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DAFwTf6qs24</dc:identifier>
  <dcterms:modified xsi:type="dcterms:W3CDTF">2011-08-01T06:04:30Z</dcterms:modified>
  <cp:revision>1</cp:revision>
  <dc:title>Blue and Pink Professional Business Strategy Presentation</dc:title>
</cp:coreProperties>
</file>

<file path=docProps/thumbnail.jpeg>
</file>